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5" autoAdjust="0"/>
    <p:restoredTop sz="94640" autoAdjust="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B341D-5BE7-4E31-9CDE-862919D6383D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5BBD27A-CA9D-4FC6-87C0-29D1741E680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10000">
    <p:wheel spokes="8"/>
    <p:sndAc>
      <p:stSnd>
        <p:snd r:embed="rId1" name="wind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B341D-5BE7-4E31-9CDE-862919D6383D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5BBD27A-CA9D-4FC6-87C0-29D1741E680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10000">
    <p:wheel spokes="8"/>
    <p:sndAc>
      <p:stSnd>
        <p:snd r:embed="rId1" name="wind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B341D-5BE7-4E31-9CDE-862919D6383D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D27A-CA9D-4FC6-87C0-29D1741E680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wheel spokes="8"/>
    <p:sndAc>
      <p:stSnd>
        <p:snd r:embed="rId1" name="wind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B341D-5BE7-4E31-9CDE-862919D6383D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D27A-CA9D-4FC6-87C0-29D1741E680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10000">
    <p:wheel spokes="8"/>
    <p:sndAc>
      <p:stSnd>
        <p:snd r:embed="rId1" name="wind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B341D-5BE7-4E31-9CDE-862919D6383D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5BBD27A-CA9D-4FC6-87C0-29D1741E680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  <p:transition spd="slow" advClick="0" advTm="10000">
    <p:wheel spokes="8"/>
    <p:sndAc>
      <p:stSnd>
        <p:snd r:embed="rId1" name="wind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B341D-5BE7-4E31-9CDE-862919D6383D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D27A-CA9D-4FC6-87C0-29D1741E680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10000">
    <p:wheel spokes="8"/>
    <p:sndAc>
      <p:stSnd>
        <p:snd r:embed="rId1" name="wind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B341D-5BE7-4E31-9CDE-862919D6383D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D27A-CA9D-4FC6-87C0-29D1741E680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10000">
    <p:wheel spokes="8"/>
    <p:sndAc>
      <p:stSnd>
        <p:snd r:embed="rId1" name="wind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B341D-5BE7-4E31-9CDE-862919D6383D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D27A-CA9D-4FC6-87C0-29D1741E680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10000">
    <p:wheel spokes="8"/>
    <p:sndAc>
      <p:stSnd>
        <p:snd r:embed="rId1" name="wind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B341D-5BE7-4E31-9CDE-862919D6383D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D27A-CA9D-4FC6-87C0-29D1741E680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slow" advClick="0" advTm="10000">
    <p:wheel spokes="8"/>
    <p:sndAc>
      <p:stSnd>
        <p:snd r:embed="rId1" name="wind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B341D-5BE7-4E31-9CDE-862919D6383D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D27A-CA9D-4FC6-87C0-29D1741E680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10000">
    <p:wheel spokes="8"/>
    <p:sndAc>
      <p:stSnd>
        <p:snd r:embed="rId1" name="wind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B341D-5BE7-4E31-9CDE-862919D6383D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D27A-CA9D-4FC6-87C0-29D1741E680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10000">
    <p:wheel spokes="8"/>
    <p:sndAc>
      <p:stSnd>
        <p:snd r:embed="rId1" name="wind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DAB341D-5BE7-4E31-9CDE-862919D6383D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5BBD27A-CA9D-4FC6-87C0-29D1741E680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10000">
    <p:wheel spokes="8"/>
    <p:sndAc>
      <p:stSnd>
        <p:snd r:embed="rId13" name="wind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SouthSides Reigna</a:t>
            </a:r>
            <a:endParaRPr lang="en-US" b="1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Vaders Princess Lea “known to us as”…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 spd="slow" advClick="0" advTm="10000">
    <p:wheel spokes="8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030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1515" b="1515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Reigna Posin</a:t>
            </a:r>
            <a:endParaRPr lang="en-US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What are you doin Mom?</a:t>
            </a:r>
            <a:endParaRPr lang="en-US" sz="2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 spd="slow" advClick="0" advTm="10000">
    <p:wheel spokes="8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Photos’ by Sarah Dawn casper</a:t>
            </a:r>
            <a:endParaRPr lang="en-US" b="1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" name="Content Placeholder 4" descr="reigna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04800" y="2067718"/>
            <a:ext cx="4191000" cy="37893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Content Placeholder 5" descr="reigna2 (2)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254942" y="1600200"/>
            <a:ext cx="3129915" cy="472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wheel spokes="8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Photos’ by sarah dawn casper</a:t>
            </a:r>
            <a:endParaRPr lang="en-US" b="1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" name="Content Placeholder 4" descr="Reigna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04800" y="2390775"/>
            <a:ext cx="4191000" cy="31432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Content Placeholder 5" descr="Reigna (2)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048250" y="1600200"/>
            <a:ext cx="3543300" cy="4724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spd="slow" advClick="0" advTm="10000">
    <p:wheel spokes="8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Reigna2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1515" b="1515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Beautiful Girl</a:t>
            </a:r>
            <a:endParaRPr lang="en-US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Photo by Sarah Dawn Casper</a:t>
            </a:r>
            <a:endParaRPr lang="en-US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 spd="slow" advClick="0" advTm="10000">
    <p:wheel spokes="8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Funny Faces		Lovin that baby</a:t>
            </a:r>
            <a:endParaRPr lang="en-US" b="1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" name="Content Placeholder 4" descr="ReignaFF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04800" y="2314078"/>
            <a:ext cx="3962400" cy="32966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Content Placeholder 6" descr="Leeyaj and Reigna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724400" y="2333625"/>
            <a:ext cx="4267200" cy="32575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10000">
    <p:wheel spokes="8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32</TotalTime>
  <Words>40</Words>
  <Application>Microsoft Office PowerPoint</Application>
  <PresentationFormat>On-screen Show (4:3)</PresentationFormat>
  <Paragraphs>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Trek</vt:lpstr>
      <vt:lpstr>SouthSides Reigna</vt:lpstr>
      <vt:lpstr>Reigna Posin</vt:lpstr>
      <vt:lpstr>Photos’ by Sarah Dawn casper</vt:lpstr>
      <vt:lpstr>Photos’ by sarah dawn casper</vt:lpstr>
      <vt:lpstr>Beautiful Girl</vt:lpstr>
      <vt:lpstr>Funny Faces  Lovin that baby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SouthSides Reigna</dc:title>
  <dc:creator>Becky Gold</dc:creator>
  <cp:lastModifiedBy>Becky Gold</cp:lastModifiedBy>
  <cp:revision>5</cp:revision>
  <dcterms:created xsi:type="dcterms:W3CDTF">2011-11-20T00:48:25Z</dcterms:created>
  <dcterms:modified xsi:type="dcterms:W3CDTF">2011-12-01T21:55:36Z</dcterms:modified>
</cp:coreProperties>
</file>