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0000">
    <p:newsflash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newsflash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0000">
    <p:newsflash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newsflash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newsflash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newsflash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newsflash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newsflash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newsflash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newsflash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10000">
    <p:newsflash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EB08847-3E39-4985-9ACD-2B61A268A731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ABF0BBB-AD3E-48EA-A863-EE289F589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0000">
    <p:newsflash/>
    <p:sndAc>
      <p:stSnd>
        <p:snd r:embed="rId13" name="chimes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Our newest addition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SouthSides Gracie May</a:t>
            </a:r>
            <a:endParaRPr lang="en-US" dirty="0"/>
          </a:p>
        </p:txBody>
      </p:sp>
    </p:spTree>
  </p:cSld>
  <p:clrMapOvr>
    <a:masterClrMapping/>
  </p:clrMapOvr>
  <p:transition spd="slow" advClick="0" advTm="10000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Gracie and reigna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Poor Reigna! Gracie thinks she has to sit on her all the time!</a:t>
            </a:r>
            <a:endParaRPr lang="en-US" dirty="0"/>
          </a:p>
        </p:txBody>
      </p:sp>
      <p:pic>
        <p:nvPicPr>
          <p:cNvPr id="5" name="Picture Placeholder 4" descr="005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2486" r="12486"/>
          <a:stretch>
            <a:fillRect/>
          </a:stretch>
        </p:blipFill>
        <p:spPr>
          <a:ln>
            <a:solidFill>
              <a:schemeClr val="accent4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ransition spd="slow" advClick="0" advTm="10000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Photos’ by sarah dawn casper</a:t>
            </a:r>
            <a:endParaRPr lang="en-US" dirty="0"/>
          </a:p>
        </p:txBody>
      </p:sp>
      <p:pic>
        <p:nvPicPr>
          <p:cNvPr id="5" name="Content Placeholder 4" descr="Gracie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1" y="2127096"/>
            <a:ext cx="3200400" cy="34721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Content Placeholder 5" descr="Gracie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178300" y="1988053"/>
            <a:ext cx="3521075" cy="37502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Click="0" advTm="10000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Photos’ by sarah dawn casper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Checking out her new home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Making herself at home in the van</a:t>
            </a:r>
            <a:endParaRPr lang="en-US" dirty="0"/>
          </a:p>
        </p:txBody>
      </p:sp>
      <p:pic>
        <p:nvPicPr>
          <p:cNvPr id="7" name="Content Placeholder 6" descr="Gracie3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663257" y="1711325"/>
            <a:ext cx="3108960" cy="4003675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Content Placeholder 7" descr="Gracie4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395787" y="1711325"/>
            <a:ext cx="3086100" cy="4003675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10000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Ready to go home!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Cholo welcoming Gracie to the pack!~</a:t>
            </a:r>
            <a:endParaRPr lang="en-US" dirty="0"/>
          </a:p>
        </p:txBody>
      </p:sp>
      <p:pic>
        <p:nvPicPr>
          <p:cNvPr id="5" name="Picture Placeholder 4" descr="cholo n gracie 2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857" r="1857"/>
          <a:stretch>
            <a:fillRect/>
          </a:stretch>
        </p:blipFill>
        <p:spPr>
          <a:ln>
            <a:solidFill>
              <a:schemeClr val="accent4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ransition spd="slow" advClick="0" advTm="10000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</TotalTime>
  <Words>60</Words>
  <Application>Microsoft Office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Opulent</vt:lpstr>
      <vt:lpstr>Our newest addition</vt:lpstr>
      <vt:lpstr>Gracie and reigna</vt:lpstr>
      <vt:lpstr>Photos’ by sarah dawn casper</vt:lpstr>
      <vt:lpstr>Photos’ by sarah dawn casper</vt:lpstr>
      <vt:lpstr>Ready to go home!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newest addition</dc:title>
  <dc:creator>Becky Gold</dc:creator>
  <cp:lastModifiedBy>Becky Gold</cp:lastModifiedBy>
  <cp:revision>5</cp:revision>
  <dcterms:created xsi:type="dcterms:W3CDTF">2011-11-20T01:54:41Z</dcterms:created>
  <dcterms:modified xsi:type="dcterms:W3CDTF">2011-12-01T22:00:16Z</dcterms:modified>
</cp:coreProperties>
</file>